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678" y="4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905397" y="3888854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LAMPROU PAN. MARINOS based in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Attiki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region, has joined the Action “Entrepreneurship  Toolbox” with a total budget of 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60 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supporting existing small and very small enterprises,  operating in the following categories: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Retailing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Catering services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Educational and social services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64.892,15 € out of which 32.446,08 €  is public expenditure.  The Action is co-financed by Greece and the European Union - European Regional Development Fund.</a:t>
            </a:r>
          </a:p>
        </p:txBody>
      </p:sp>
      <p:sp>
        <p:nvSpPr>
          <p:cNvPr id="7" name="5 - TextBox"/>
          <p:cNvSpPr txBox="1"/>
          <p:nvPr/>
        </p:nvSpPr>
        <p:spPr>
          <a:xfrm>
            <a:off x="905397" y="5977086"/>
            <a:ext cx="92170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co-financed Business Plan includes investments  in the 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of the business’s premises for energy efficiency, health, safety and accessibility improvement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and equipment for energy efficiency, health and safety improvement, ICT.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Service and procedures standardization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Promotion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 for new personnel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 of preparation/implementation/monitoring of the business plan.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Reinforcement of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Creation of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Entrepreneurship Reinforcement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Creation/ retention of jobs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239</Words>
  <Application>Microsoft Office PowerPoint</Application>
  <PresentationFormat>Προσαρμογή</PresentationFormat>
  <Paragraphs>27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Poria Orama</cp:lastModifiedBy>
  <cp:revision>56</cp:revision>
  <dcterms:created xsi:type="dcterms:W3CDTF">2018-02-13T12:16:57Z</dcterms:created>
  <dcterms:modified xsi:type="dcterms:W3CDTF">2024-04-11T13:05:15Z</dcterms:modified>
</cp:coreProperties>
</file>